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3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295" r:id="rId43"/>
    <p:sldId id="296" r:id="rId44"/>
    <p:sldId id="297" r:id="rId45"/>
    <p:sldId id="303" r:id="rId46"/>
    <p:sldId id="304" r:id="rId47"/>
    <p:sldId id="310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9" r:id="rId58"/>
    <p:sldId id="315" r:id="rId59"/>
    <p:sldId id="316" r:id="rId60"/>
    <p:sldId id="317" r:id="rId61"/>
    <p:sldId id="318" r:id="rId62"/>
    <p:sldId id="325" r:id="rId63"/>
    <p:sldId id="326" r:id="rId64"/>
    <p:sldId id="327" r:id="rId65"/>
    <p:sldId id="322" r:id="rId66"/>
    <p:sldId id="320" r:id="rId67"/>
    <p:sldId id="321" r:id="rId68"/>
    <p:sldId id="323" r:id="rId69"/>
    <p:sldId id="324" r:id="rId70"/>
    <p:sldId id="328" r:id="rId71"/>
    <p:sldId id="330" r:id="rId72"/>
    <p:sldId id="331" r:id="rId73"/>
    <p:sldId id="332" r:id="rId74"/>
    <p:sldId id="333" r:id="rId75"/>
    <p:sldId id="334" r:id="rId76"/>
    <p:sldId id="350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29" r:id="rId90"/>
    <p:sldId id="347" r:id="rId91"/>
    <p:sldId id="348" r:id="rId92"/>
    <p:sldId id="356" r:id="rId93"/>
    <p:sldId id="349" r:id="rId94"/>
    <p:sldId id="357" r:id="rId95"/>
    <p:sldId id="358" r:id="rId96"/>
    <p:sldId id="359" r:id="rId97"/>
    <p:sldId id="351" r:id="rId98"/>
    <p:sldId id="352" r:id="rId99"/>
    <p:sldId id="353" r:id="rId100"/>
    <p:sldId id="354" r:id="rId101"/>
    <p:sldId id="355" r:id="rId102"/>
    <p:sldId id="360" r:id="rId103"/>
    <p:sldId id="361" r:id="rId104"/>
    <p:sldId id="377" r:id="rId105"/>
    <p:sldId id="362" r:id="rId106"/>
    <p:sldId id="363" r:id="rId107"/>
    <p:sldId id="370" r:id="rId108"/>
    <p:sldId id="378" r:id="rId109"/>
    <p:sldId id="379" r:id="rId110"/>
    <p:sldId id="371" r:id="rId111"/>
    <p:sldId id="373" r:id="rId112"/>
    <p:sldId id="372" r:id="rId113"/>
    <p:sldId id="364" r:id="rId114"/>
    <p:sldId id="365" r:id="rId115"/>
    <p:sldId id="366" r:id="rId116"/>
    <p:sldId id="367" r:id="rId117"/>
    <p:sldId id="368" r:id="rId118"/>
    <p:sldId id="369" r:id="rId119"/>
    <p:sldId id="374" r:id="rId120"/>
    <p:sldId id="375" r:id="rId121"/>
    <p:sldId id="376" r:id="rId122"/>
    <p:sldId id="384" r:id="rId123"/>
    <p:sldId id="385" r:id="rId124"/>
    <p:sldId id="386" r:id="rId125"/>
    <p:sldId id="380" r:id="rId126"/>
    <p:sldId id="381" r:id="rId127"/>
    <p:sldId id="382" r:id="rId128"/>
    <p:sldId id="383" r:id="rId129"/>
    <p:sldId id="387" r:id="rId130"/>
    <p:sldId id="388" r:id="rId131"/>
    <p:sldId id="397" r:id="rId132"/>
    <p:sldId id="398" r:id="rId133"/>
    <p:sldId id="399" r:id="rId134"/>
    <p:sldId id="400" r:id="rId135"/>
    <p:sldId id="401" r:id="rId136"/>
    <p:sldId id="392" r:id="rId137"/>
    <p:sldId id="393" r:id="rId138"/>
    <p:sldId id="390" r:id="rId139"/>
    <p:sldId id="403" r:id="rId140"/>
    <p:sldId id="391" r:id="rId141"/>
    <p:sldId id="402" r:id="rId142"/>
    <p:sldId id="394" r:id="rId143"/>
    <p:sldId id="389" r:id="rId144"/>
    <p:sldId id="395" r:id="rId145"/>
    <p:sldId id="396" r:id="rId146"/>
    <p:sldId id="407" r:id="rId147"/>
    <p:sldId id="408" r:id="rId148"/>
    <p:sldId id="409" r:id="rId149"/>
    <p:sldId id="404" r:id="rId150"/>
    <p:sldId id="405" r:id="rId151"/>
    <p:sldId id="406" r:id="rId1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9728" autoAdjust="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6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Движение.ВалютаДт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Движение.СуммаВалДт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Если Курс = 0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договора";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* 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ЧИСЛО(12,2))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втЗадолженности.СуммаРубОстаток</a:t>
            </a:r>
            <a:r>
              <a:rPr lang="ru-RU" dirty="0"/>
              <a:t> УБЫВ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СуммаРубОстаток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		// Общий итог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переплаты на сумму " + 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ВыборкаОбщийИтог.СуммаРубОстаток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СуммаРуб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Выборка.СуммаРубОстаток</a:t>
            </a:r>
            <a:r>
              <a:rPr lang="ru-RU" dirty="0"/>
              <a:t>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СуммаРуб</a:t>
            </a:r>
            <a:r>
              <a:rPr lang="ru-RU" dirty="0"/>
              <a:t> = </a:t>
            </a:r>
            <a:r>
              <a:rPr lang="ru-RU" dirty="0" err="1"/>
              <a:t>Выборка.СуммаРубОстаток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Выборка.СуммаВалОстаток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СуммаВал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СуммаРуб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СуммаВал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СуммаВал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СуммаРуб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Объект.ДатаКорректировки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СкорректироватьЗадолженностьНаСервере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ДатаФормированияДвижений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Объект.ДатаКорректировки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УправленческийОстатки.СуммаВалОстаток</a:t>
            </a:r>
            <a:r>
              <a:rPr lang="ru-RU" dirty="0"/>
              <a:t> КАК </a:t>
            </a:r>
            <a:r>
              <a:rPr lang="ru-RU" dirty="0" err="1"/>
              <a:t>СуммаВалОстаток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(&amp;Период,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втЗадолженности.Валюта.Представление</a:t>
            </a:r>
            <a:r>
              <a:rPr lang="ru-RU" dirty="0"/>
              <a:t> КАК </a:t>
            </a:r>
            <a:r>
              <a:rPr lang="ru-RU" dirty="0" err="1"/>
              <a:t>ВалютаПредставление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КАК </a:t>
            </a:r>
            <a:r>
              <a:rPr lang="ru-RU" dirty="0" err="1"/>
              <a:t>СуммаРубОстаток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Курс,</a:t>
            </a:r>
          </a:p>
          <a:p>
            <a:r>
              <a:rPr lang="ru-RU" dirty="0"/>
              <a:t>		|	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 КАК </a:t>
            </a:r>
            <a:r>
              <a:rPr lang="ru-RU" dirty="0" err="1"/>
              <a:t>СуммаРубОстатокНаДату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втЗадолженности</a:t>
            </a:r>
            <a:r>
              <a:rPr lang="ru-RU" dirty="0"/>
              <a:t> КАК </a:t>
            </a:r>
            <a:r>
              <a:rPr lang="ru-RU" dirty="0" err="1"/>
              <a:t>втЗадолженности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втЗадолженности.Валюта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втЗадолженности.СуммаОстаток</a:t>
            </a:r>
            <a:r>
              <a:rPr lang="ru-RU" dirty="0"/>
              <a:t> &lt;&gt; Выразить(</a:t>
            </a:r>
            <a:r>
              <a:rPr lang="ru-RU" dirty="0" err="1"/>
              <a:t>втЗадолженности.СуммаВалОстаток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0) КАК ЧИСЛО(12,2))";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</a:t>
            </a:r>
            <a:r>
              <a:rPr lang="ru-RU" dirty="0" err="1"/>
              <a:t>ДатаФормированияДвижений</a:t>
            </a:r>
            <a:r>
              <a:rPr lang="ru-RU" dirty="0"/>
              <a:t> + 1);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движений";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ДокОбъект.Дата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ДокОбъект.Содержание</a:t>
            </a:r>
            <a:r>
              <a:rPr lang="ru-RU" dirty="0"/>
              <a:t> = "</a:t>
            </a:r>
            <a:r>
              <a:rPr lang="ru-RU" dirty="0" err="1"/>
              <a:t>Корректирова</a:t>
            </a:r>
            <a:r>
              <a:rPr lang="ru-RU" dirty="0"/>
              <a:t> задолженности (регламентной обработкой)";</a:t>
            </a:r>
          </a:p>
          <a:p>
            <a:r>
              <a:rPr lang="ru-RU" dirty="0"/>
              <a:t>		</a:t>
            </a:r>
            <a:r>
              <a:rPr lang="ru-RU" dirty="0" err="1"/>
              <a:t>ДокОбъект.Записать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ДокОбъект.Ссылка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Выборка.Курс</a:t>
            </a:r>
            <a:r>
              <a:rPr lang="ru-RU" dirty="0"/>
              <a:t> = 0 Тогда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валюты " + </a:t>
            </a:r>
            <a:r>
              <a:rPr lang="ru-RU" dirty="0" err="1"/>
              <a:t>Выборка.ВалютаПредставление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ДатаФормированияДвижений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КурсоваяРазница</a:t>
            </a:r>
            <a:r>
              <a:rPr lang="ru-RU" dirty="0"/>
              <a:t> = </a:t>
            </a:r>
            <a:r>
              <a:rPr lang="ru-RU" dirty="0" err="1"/>
              <a:t>Выборка.СуммаРубОстатокНаДату</a:t>
            </a:r>
            <a:r>
              <a:rPr lang="ru-RU" dirty="0"/>
              <a:t> - </a:t>
            </a:r>
            <a:r>
              <a:rPr lang="ru-RU" dirty="0" err="1"/>
              <a:t>Выборка.СуммаРубОстаток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КурсоваяРазница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Движение.ВалютаДт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Движение.ВалютаКт</a:t>
            </a:r>
            <a:r>
              <a:rPr lang="ru-RU" dirty="0"/>
              <a:t> = </a:t>
            </a:r>
            <a:r>
              <a:rPr lang="ru-RU" dirty="0" err="1"/>
              <a:t>Выборка.Валюта</a:t>
            </a:r>
            <a:r>
              <a:rPr lang="ru-RU" dirty="0"/>
              <a:t>;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</a:t>
            </a:r>
            <a:r>
              <a:rPr lang="ru-RU" dirty="0"/>
              <a:t> = -</a:t>
            </a:r>
            <a:r>
              <a:rPr lang="ru-RU" dirty="0" err="1"/>
              <a:t>КурсоваяРазница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"Создан документ " + </a:t>
            </a:r>
            <a:r>
              <a:rPr lang="ru-RU" dirty="0" err="1"/>
              <a:t>ДокОбъект.Ссылка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2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1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76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4EC66-F1FC-40FE-B32B-C23C31D0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8333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3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8BD71-11A1-4FF7-B24D-9480C638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42" y="2104840"/>
            <a:ext cx="2934109" cy="123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45D7ED-FA4D-4C86-A22C-5ABD3F3A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4" y="3587822"/>
            <a:ext cx="8468907" cy="2819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8ED74E-2438-4133-B8F0-3C3656A9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336069"/>
            <a:ext cx="8468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027B9-46A1-4E84-9889-D166694B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730434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E66A3-AD37-411A-B933-799F8678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6F86-773E-4CB2-8B89-F670144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1690688"/>
            <a:ext cx="4363059" cy="1514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43801-7E0C-442C-AEFF-B05B718B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8" y="3357309"/>
            <a:ext cx="427732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0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E3781-1FB7-412C-B33E-D6464E4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96676"/>
            <a:ext cx="6916115" cy="3153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16786-EC27-417F-A39E-0B60E204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3353685"/>
            <a:ext cx="692564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1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1F2C0E-873A-4966-9B82-D794391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6" y="84140"/>
            <a:ext cx="6297147" cy="28237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CF6D-1AB4-4A86-A7EC-AF0E4CAE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26" y="3086975"/>
            <a:ext cx="6297147" cy="3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E994B4-EA95-4456-B319-55B06B41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69" y="156085"/>
            <a:ext cx="5792862" cy="3174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28A86-286E-4DAE-9166-43B5BB47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69" y="3429000"/>
            <a:ext cx="5792862" cy="31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7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B365-0607-46E3-A759-F3662DD3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3383489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A4506-4CF0-452C-AA7F-8DE5A2A83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584" y="1697756"/>
            <a:ext cx="3354744" cy="38753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9B204-206F-413A-AB19-2D71CCD12B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0450" y="3003550"/>
            <a:ext cx="4991100" cy="850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04672" y="1697756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AA7E-E5EF-4CA2-B215-3DC2ABD3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A811516-9BBB-4259-8893-A28FFB5B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44" y="2733695"/>
            <a:ext cx="2962688" cy="2648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4DDCB-E2E1-4CF4-ABB7-72CABA08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9" y="2948613"/>
            <a:ext cx="7583527" cy="2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9AF1D-A708-44B1-ABE3-7272BCF3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25304"/>
            <a:ext cx="6925642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A8987-48C1-4E49-AD6E-53473A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579587"/>
            <a:ext cx="692564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4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6037C-29F7-4CC2-BF6B-4C5E4F0A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2005568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64177-C899-4691-AC41-F531B522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50451-6B4C-4FAB-A4FB-CD5E326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098349"/>
            <a:ext cx="1166022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DA0F3-FFA2-47B1-8C5C-55CE280A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47312"/>
            <a:ext cx="11688806" cy="2781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3A3EE-0BDB-4613-B608-906D73C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4183003"/>
            <a:ext cx="11688807" cy="2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3D4F6-8962-46AD-A3D6-3607F1E5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2835606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26FC6-7B20-49A1-B264-9907D7A3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F68A24-C09A-40A9-BC8F-62D4F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975"/>
            <a:ext cx="10515600" cy="33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7896B-307C-4404-A9BC-E56B657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937652"/>
            <a:ext cx="11383964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FAEBB8-CFD7-4355-979B-F106F49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2617693"/>
            <a:ext cx="10142677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9185E-401D-4FC1-96C4-E3243C1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66655"/>
            <a:ext cx="113744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64511-8250-46EE-9FE8-F654CF13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" y="607464"/>
            <a:ext cx="11364911" cy="2505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75506-C434-4945-B7E7-187EDCD9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3449695"/>
            <a:ext cx="11170024" cy="2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CA238-BB36-4DF2-A215-BA8E20E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2582549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56A0F-3F58-42C4-BF17-03342E0AA7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1082" y="4493806"/>
            <a:ext cx="7129835" cy="14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1DB3A-F80B-4666-AEA2-B0326F92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066230"/>
            <a:ext cx="9702549" cy="47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DA7EE1-750F-470B-B06F-49EBD118D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0366" y="1161881"/>
            <a:ext cx="6631268" cy="45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08716-C7A8-48BE-85D5-51613D883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8471" y="2377745"/>
            <a:ext cx="3184991" cy="21025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B1278-723C-454E-9E1B-43D1581E8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5477" y="674873"/>
            <a:ext cx="3374969" cy="5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30" y="2358334"/>
            <a:ext cx="1972279" cy="21413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2255" y="989381"/>
            <a:ext cx="3089729" cy="4879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24630" y="989381"/>
            <a:ext cx="3097709" cy="48792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CE6C3-35AE-43D0-9847-25E68EEF2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4985" y="989381"/>
            <a:ext cx="3095305" cy="4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28341-C7B1-4A48-9E8F-AE3A3AC53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717" y="1847850"/>
            <a:ext cx="3810000" cy="3162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1CD91-BCAA-4B4B-B86C-351158349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66850"/>
            <a:ext cx="4114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0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88FB3-1983-4224-AA94-6D72D14D0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4178" y="2692739"/>
            <a:ext cx="1971675" cy="1472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06540-8CD6-4714-A7FF-7A1A01A716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6520" y="775852"/>
            <a:ext cx="3471302" cy="5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8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8A87D0-24CF-45EE-8DF6-C2498D968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9693" y="2536825"/>
            <a:ext cx="5940425" cy="1784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F80A6-4A2D-4479-AC68-507C31666A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882" y="1110601"/>
            <a:ext cx="5024010" cy="46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9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2C02A-5852-4872-9D9A-68FE33618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186" y="618490"/>
            <a:ext cx="5940425" cy="2390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C4CAD-BE2F-43D9-811B-973E806FF9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186" y="3429000"/>
            <a:ext cx="5940425" cy="2810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7D13C8-2DA7-45B1-A795-00F710B933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1544" y="618490"/>
            <a:ext cx="4965766" cy="5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E1E43-194D-43F8-87C6-8650AF577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905" y="1854206"/>
            <a:ext cx="6320117" cy="3149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7015DC-A61E-4929-8C72-16E2B05768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365" y="792565"/>
            <a:ext cx="4651841" cy="52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F9FEB-60BB-4D77-A554-3AAAA9C88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3188" y="1091177"/>
            <a:ext cx="7945624" cy="4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6EE15-4A06-4135-8A3B-7275E5870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986" y="1838325"/>
            <a:ext cx="3800475" cy="3181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8D44-761B-4F6F-8B18-15414BF83C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6669" y="2828925"/>
            <a:ext cx="469646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52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FC457-11BD-4E3E-8B4A-50C1C000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D42F0-9756-4063-8FB1-540ABC7E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3" y="1690688"/>
            <a:ext cx="8411749" cy="2172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F01AA-0821-4316-946B-5B2DD81F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" y="4149398"/>
            <a:ext cx="1137443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97F12-D52B-4EB3-B87D-4F8DF3BD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87573"/>
            <a:ext cx="6754168" cy="3172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22A5B-1B32-4E69-A01C-F8ABF355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3" y="718433"/>
            <a:ext cx="6744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B1E81E-9889-47F0-A337-EA82F905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247206"/>
            <a:ext cx="6744641" cy="31817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10D80-EF31-4F6B-8D95-539543FA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78" y="3509740"/>
            <a:ext cx="67446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7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8070</Words>
  <Application>Microsoft Office PowerPoint</Application>
  <PresentationFormat>Широкоэкранный</PresentationFormat>
  <Paragraphs>1105</Paragraphs>
  <Slides>151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151</vt:i4>
      </vt:variant>
    </vt:vector>
  </HeadingPairs>
  <TitlesOfParts>
    <vt:vector size="156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3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235</cp:revision>
  <dcterms:created xsi:type="dcterms:W3CDTF">2024-08-18T10:08:46Z</dcterms:created>
  <dcterms:modified xsi:type="dcterms:W3CDTF">2024-08-25T17:29:36Z</dcterms:modified>
</cp:coreProperties>
</file>